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287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293" r:id="rId20"/>
    <p:sldId id="294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0581" autoAdjust="0"/>
  </p:normalViewPr>
  <p:slideViewPr>
    <p:cSldViewPr snapToGrid="0">
      <p:cViewPr varScale="1">
        <p:scale>
          <a:sx n="59" d="100"/>
          <a:sy n="59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Proposal for a Parameterized Circulating Vector Field Guidance for Fixed Wing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861604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433860" y="5086316"/>
            <a:ext cx="2420983" cy="1771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8899069" y="3542419"/>
            <a:ext cx="3292079" cy="157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131629" y="20745"/>
            <a:ext cx="4060371" cy="36214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546082" y="1970106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71" y="1605184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1" y="2285875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57" y="2429544"/>
            <a:ext cx="2254931" cy="6225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B1F5D-C642-4FB4-86BE-049A3F5CCA55}"/>
              </a:ext>
            </a:extLst>
          </p:cNvPr>
          <p:cNvCxnSpPr>
            <a:cxnSpLocks/>
          </p:cNvCxnSpPr>
          <p:nvPr/>
        </p:nvCxnSpPr>
        <p:spPr>
          <a:xfrm>
            <a:off x="8904517" y="2008409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3AE785F-A2AA-4CC4-A5CD-893F66CA9884}"/>
              </a:ext>
            </a:extLst>
          </p:cNvPr>
          <p:cNvCxnSpPr>
            <a:cxnSpLocks/>
          </p:cNvCxnSpPr>
          <p:nvPr/>
        </p:nvCxnSpPr>
        <p:spPr>
          <a:xfrm rot="5400000">
            <a:off x="7077261" y="1479633"/>
            <a:ext cx="365760" cy="1645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140" y="1126431"/>
            <a:ext cx="2009775" cy="676275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A56DBEF-6A7D-4BEB-9AA5-5C0F43833446}"/>
              </a:ext>
            </a:extLst>
          </p:cNvPr>
          <p:cNvCxnSpPr>
            <a:cxnSpLocks/>
          </p:cNvCxnSpPr>
          <p:nvPr/>
        </p:nvCxnSpPr>
        <p:spPr>
          <a:xfrm flipV="1">
            <a:off x="8670475" y="1464568"/>
            <a:ext cx="914400" cy="182880"/>
          </a:xfrm>
          <a:prstGeom prst="bentConnector3">
            <a:avLst>
              <a:gd name="adj1" fmla="val 3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6677036" y="3683100"/>
            <a:ext cx="5542183" cy="3141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065" y="3134460"/>
            <a:ext cx="1680940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5565" y="3165893"/>
            <a:ext cx="628650" cy="485775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E7D5AA-74B6-496A-8DD7-2F9C84FAF810}"/>
              </a:ext>
            </a:extLst>
          </p:cNvPr>
          <p:cNvCxnSpPr/>
          <p:nvPr/>
        </p:nvCxnSpPr>
        <p:spPr>
          <a:xfrm>
            <a:off x="8439890" y="3683100"/>
            <a:ext cx="687785" cy="774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Adding circulation to field removes singularities from UAVs route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713699"/>
            <a:ext cx="1954449" cy="68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24" y="1462088"/>
            <a:ext cx="4938783" cy="2359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3505-73AB-4A82-9853-5917449B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91" y="3906838"/>
            <a:ext cx="2874509" cy="25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03" y="4439994"/>
            <a:ext cx="5156225" cy="231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526572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1" y="2865759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735596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423" y="4456775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11032671" cy="437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Iteratively increase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75" y="3365500"/>
            <a:ext cx="6970225" cy="34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89" y="1204483"/>
            <a:ext cx="516531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54407-DFF7-40BA-8C0F-D6F0373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98" y="3963308"/>
            <a:ext cx="3921996" cy="15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94" y="4051784"/>
            <a:ext cx="521486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10" y="5807075"/>
            <a:ext cx="2952750" cy="685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5127171" y="4051784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5731351" y="5274129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5644246" y="4787041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5148965" y="2758159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1496741" y="2404216"/>
            <a:ext cx="371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Brute force and equal magnitude convergence an circulation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57" y="1982333"/>
            <a:ext cx="6484371" cy="24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1" y="4855482"/>
            <a:ext cx="6642097" cy="20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0" y="4855482"/>
            <a:ext cx="4938726" cy="20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16" y="122067"/>
            <a:ext cx="6654784" cy="340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16" y="3529182"/>
            <a:ext cx="6654784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2" y="203398"/>
            <a:ext cx="6095380" cy="322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6"/>
          <a:stretch/>
        </p:blipFill>
        <p:spPr>
          <a:xfrm>
            <a:off x="5969045" y="3428999"/>
            <a:ext cx="6222955" cy="33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183743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1856014" cy="542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Scenario I</a:t>
            </a:r>
          </a:p>
        </p:txBody>
      </p:sp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/>
              <a:t>Sujit</a:t>
            </a:r>
            <a:r>
              <a:rPr lang="en-US" dirty="0"/>
              <a:t> et al.,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8" y="5575807"/>
            <a:ext cx="1967668" cy="848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22023</TotalTime>
  <Words>1983</Words>
  <Application>Microsoft Office PowerPoint</Application>
  <PresentationFormat>Widescreen</PresentationFormat>
  <Paragraphs>293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Acrobat Document</vt:lpstr>
      <vt:lpstr>A Proposal for a Parameterized Circulating Vector Field Guidance for Fixed Wing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 continued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III</vt:lpstr>
      <vt:lpstr>Results: Phase III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Lab</cp:lastModifiedBy>
  <cp:revision>134</cp:revision>
  <dcterms:created xsi:type="dcterms:W3CDTF">2017-12-15T01:14:08Z</dcterms:created>
  <dcterms:modified xsi:type="dcterms:W3CDTF">2018-06-04T05:37:22Z</dcterms:modified>
</cp:coreProperties>
</file>